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81" r:id="rId12"/>
    <p:sldId id="282" r:id="rId13"/>
    <p:sldId id="283" r:id="rId14"/>
    <p:sldId id="300" r:id="rId15"/>
    <p:sldId id="286" r:id="rId16"/>
    <p:sldId id="287" r:id="rId17"/>
    <p:sldId id="299" r:id="rId18"/>
    <p:sldId id="266" r:id="rId19"/>
    <p:sldId id="268" r:id="rId20"/>
    <p:sldId id="267" r:id="rId21"/>
    <p:sldId id="270" r:id="rId22"/>
    <p:sldId id="271" r:id="rId23"/>
    <p:sldId id="272" r:id="rId24"/>
    <p:sldId id="269" r:id="rId25"/>
    <p:sldId id="273" r:id="rId26"/>
    <p:sldId id="274" r:id="rId27"/>
    <p:sldId id="275" r:id="rId28"/>
    <p:sldId id="276" r:id="rId29"/>
    <p:sldId id="278" r:id="rId30"/>
    <p:sldId id="277" r:id="rId31"/>
    <p:sldId id="279" r:id="rId32"/>
    <p:sldId id="280" r:id="rId33"/>
    <p:sldId id="284" r:id="rId34"/>
    <p:sldId id="285" r:id="rId35"/>
    <p:sldId id="288" r:id="rId36"/>
    <p:sldId id="301" r:id="rId37"/>
    <p:sldId id="290" r:id="rId38"/>
    <p:sldId id="291" r:id="rId39"/>
    <p:sldId id="292" r:id="rId40"/>
    <p:sldId id="293" r:id="rId41"/>
    <p:sldId id="295" r:id="rId42"/>
    <p:sldId id="294" r:id="rId43"/>
    <p:sldId id="298" r:id="rId44"/>
    <p:sldId id="302" r:id="rId45"/>
    <p:sldId id="303" r:id="rId46"/>
    <p:sldId id="304" r:id="rId47"/>
    <p:sldId id="297" r:id="rId48"/>
    <p:sldId id="29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E3885-105B-46E7-B5E6-26C46B654F9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92AB9-3A02-41E2-86B3-67B993170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рабочий стол\Гимназия № 8\татар теле\2019-2020\семинар 20.02.2020\chislo-i-tsifra-6-napisaniie-chisla-6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1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857232"/>
            <a:ext cx="6643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</a:rPr>
              <a:t>Искене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ихтирам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итеп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яңаны </a:t>
            </a:r>
            <a:r>
              <a:rPr lang="ru-RU" sz="3200" b="1" dirty="0" smtClean="0">
                <a:solidFill>
                  <a:srgbClr val="002060"/>
                </a:solidFill>
              </a:rPr>
              <a:t>кабул </a:t>
            </a:r>
            <a:r>
              <a:rPr lang="ru-RU" sz="3200" b="1" dirty="0" err="1" smtClean="0">
                <a:solidFill>
                  <a:srgbClr val="002060"/>
                </a:solidFill>
              </a:rPr>
              <a:t>иткән кеше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генә укытучы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була</a:t>
            </a:r>
            <a:r>
              <a:rPr lang="ru-RU" sz="3200" b="1" dirty="0" smtClean="0">
                <a:solidFill>
                  <a:srgbClr val="002060"/>
                </a:solidFill>
              </a:rPr>
              <a:t> ала...» 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           Конфуций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214686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«Кто постигает новое, лелея старое, тот может быть учителем...»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Конфуций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рабочий стол\Гимназия № 8\татар теле\2019-2020\семинар 20.02.2020\3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905" y="714356"/>
            <a:ext cx="9153905" cy="5149072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3571868" y="1571612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өчен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тик 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җавап тибы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один из списка,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несколько из списка,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раскрывающийся список. </a:t>
            </a:r>
          </a:p>
          <a:p>
            <a:endParaRPr lang="tt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t-RU" dirty="0" smtClean="0"/>
              <a:t>     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Тик бу вариантларда гына автоматик рәвештә балл санау функциясен кую мөмкинлеге бар.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29600" cy="1399032"/>
          </a:xfrm>
        </p:spPr>
        <p:txBody>
          <a:bodyPr/>
          <a:lstStyle/>
          <a:p>
            <a:r>
              <a:rPr lang="tt-RU" dirty="0" smtClean="0"/>
              <a:t>Тест ясау өчен һәр сорауны “обязательный” дип куярга </a:t>
            </a:r>
            <a:endParaRPr lang="ru-RU" dirty="0"/>
          </a:p>
        </p:txBody>
      </p:sp>
      <p:pic>
        <p:nvPicPr>
          <p:cNvPr id="4" name="Picture 2" descr="C:\Users\Администратор\Desktop\рабочий стол\Гимназия № 8\татар теле\2019-2020\семинар 20.02.2020\2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980" y="0"/>
            <a:ext cx="9017020" cy="5072074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5786446" y="3357562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8968"/>
            <a:ext cx="8929718" cy="1399032"/>
          </a:xfrm>
        </p:spPr>
        <p:txBody>
          <a:bodyPr/>
          <a:lstStyle/>
          <a:p>
            <a:r>
              <a:rPr lang="ru-RU" dirty="0" smtClean="0"/>
              <a:t>Тест </a:t>
            </a:r>
            <a:r>
              <a:rPr lang="ru-RU" dirty="0" err="1" smtClean="0"/>
              <a:t>режимына</a:t>
            </a:r>
            <a:r>
              <a:rPr lang="ru-RU" dirty="0" smtClean="0"/>
              <a:t> </a:t>
            </a:r>
            <a:r>
              <a:rPr lang="ru-RU" dirty="0" err="1" smtClean="0"/>
              <a:t>куяр</a:t>
            </a:r>
            <a:r>
              <a:rPr lang="ru-RU" dirty="0" smtClean="0"/>
              <a:t> </a:t>
            </a:r>
            <a:r>
              <a:rPr lang="ru-RU" dirty="0" err="1" smtClean="0"/>
              <a:t>өчен </a:t>
            </a:r>
            <a:r>
              <a:rPr lang="ru-RU" dirty="0" smtClean="0"/>
              <a:t>«настройка»га </a:t>
            </a:r>
            <a:r>
              <a:rPr lang="ru-RU" dirty="0" err="1" smtClean="0"/>
              <a:t>басарга</a:t>
            </a:r>
            <a:endParaRPr lang="ru-RU" dirty="0"/>
          </a:p>
        </p:txBody>
      </p:sp>
      <p:pic>
        <p:nvPicPr>
          <p:cNvPr id="4" name="Picture 2" descr="C:\Users\Администратор\Desktop\рабочий стол\Гимназия № 8\татар теле\2019-2020\семинар 20.02.2020\2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51435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6143636" y="1214422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8968"/>
            <a:ext cx="9144000" cy="1399032"/>
          </a:xfrm>
        </p:spPr>
        <p:txBody>
          <a:bodyPr>
            <a:normAutofit fontScale="90000"/>
          </a:bodyPr>
          <a:lstStyle/>
          <a:p>
            <a:r>
              <a:rPr lang="tt-RU" sz="2400" dirty="0" smtClean="0"/>
              <a:t>Тестка җавап биргән укучыга, тестны тикшергәч, җавап хаты җибәрү  өчен “Общие” функциясенә күчерергә һәм “собирать эл.адреса почты”ны билгеләп куярга. “Сохранить” төймәсенә басарга. </a:t>
            </a:r>
            <a:endParaRPr lang="ru-RU" sz="2400" dirty="0"/>
          </a:p>
        </p:txBody>
      </p:sp>
      <p:pic>
        <p:nvPicPr>
          <p:cNvPr id="4" name="Содержимое 3" descr="2020-08-24_19-53-4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Стрелка вправо 4"/>
          <p:cNvSpPr/>
          <p:nvPr/>
        </p:nvSpPr>
        <p:spPr>
          <a:xfrm>
            <a:off x="1357290" y="1500174"/>
            <a:ext cx="150019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9819746">
            <a:off x="1422202" y="2193588"/>
            <a:ext cx="1143008" cy="276385"/>
          </a:xfrm>
          <a:prstGeom prst="rightArrow">
            <a:avLst>
              <a:gd name="adj1" fmla="val 50000"/>
              <a:gd name="adj2" fmla="val 5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72198" y="3071810"/>
            <a:ext cx="142876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tt-RU" sz="3100" dirty="0" smtClean="0"/>
              <a:t>“Тесты” фунциясенә басарга.</a:t>
            </a:r>
            <a:br>
              <a:rPr lang="tt-RU" sz="3100" dirty="0" smtClean="0"/>
            </a:br>
            <a:r>
              <a:rPr lang="tt-RU" sz="3100" dirty="0" smtClean="0"/>
              <a:t>“Тест” режимына күчерергә. </a:t>
            </a:r>
            <a:br>
              <a:rPr lang="tt-RU" sz="3100" dirty="0" smtClean="0"/>
            </a:br>
            <a:r>
              <a:rPr lang="tt-RU" sz="3100" dirty="0" smtClean="0"/>
              <a:t>“Сохранить” төймәсенә басарга.</a:t>
            </a: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pic>
        <p:nvPicPr>
          <p:cNvPr id="15362" name="Picture 2" descr="E:\14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51435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6200000" flipV="1">
            <a:off x="6786578" y="3000372"/>
            <a:ext cx="135732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428596" y="1071546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358082" y="400050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42873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399032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Күрсәтелгәнчә көйләп куярга.</a:t>
            </a:r>
            <a:br>
              <a:rPr lang="tt-RU" dirty="0" smtClean="0"/>
            </a:br>
            <a:r>
              <a:rPr lang="tt-RU" dirty="0" smtClean="0"/>
              <a:t>“Сохранить” төймәсенә басарга. </a:t>
            </a:r>
            <a:endParaRPr lang="ru-RU" dirty="0"/>
          </a:p>
        </p:txBody>
      </p:sp>
      <p:pic>
        <p:nvPicPr>
          <p:cNvPr id="16386" name="Picture 2" descr="E:\15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51435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1928794" y="2786058"/>
            <a:ext cx="157163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1714480" y="4714884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“Текст (строка)” функциясе кыска җаваплар язарга кирәк булганда кулланыла. </a:t>
            </a:r>
            <a:endParaRPr lang="ru-RU" dirty="0"/>
          </a:p>
        </p:txBody>
      </p:sp>
      <p:pic>
        <p:nvPicPr>
          <p:cNvPr id="5122" name="Picture 2" descr="C:\Users\Администратор\Desktop\рабочий стол\Гимназия № 8\татар теле\2019-2020\семинар 20.02.2020\3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905" y="0"/>
            <a:ext cx="9153905" cy="5149072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3428992" y="928670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8968"/>
            <a:ext cx="8229600" cy="1399032"/>
          </a:xfrm>
        </p:spPr>
        <p:txBody>
          <a:bodyPr/>
          <a:lstStyle/>
          <a:p>
            <a:r>
              <a:rPr lang="tt-RU" dirty="0" smtClean="0"/>
              <a:t>Мәсәлән,исем-фамилиясен язганда.</a:t>
            </a:r>
            <a:endParaRPr lang="ru-RU" dirty="0"/>
          </a:p>
        </p:txBody>
      </p:sp>
      <p:pic>
        <p:nvPicPr>
          <p:cNvPr id="6146" name="Picture 2" descr="C:\Users\Администратор\Desktop\рабочий стол\Гимназия № 8\татар теле\2019-2020\семинар 20.02.2020\4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143501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/>
          <p:nvPr/>
        </p:nvCxnSpPr>
        <p:spPr>
          <a:xfrm>
            <a:off x="285720" y="1714488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428760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“Текст (абзац)” функциясе күләме буенча зур җаваплар язарга кирәк булганда кулланыла. </a:t>
            </a:r>
            <a:endParaRPr lang="ru-RU" dirty="0"/>
          </a:p>
        </p:txBody>
      </p:sp>
      <p:pic>
        <p:nvPicPr>
          <p:cNvPr id="5122" name="Picture 2" descr="C:\Users\Администратор\Desktop\рабочий стол\Гимназия № 8\татар теле\2019-2020\семинар 20.02.2020\3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905" y="0"/>
            <a:ext cx="9153905" cy="5149072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10800000">
            <a:off x="6072198" y="1357298"/>
            <a:ext cx="157163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рабочий стол\Гимназия № 8\татар теле\2019-2020\семинар 20.02.2020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71480"/>
            <a:ext cx="6357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Google-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формы 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кушымтасын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укытучы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</a:t>
            </a:r>
            <a:r>
              <a:rPr lang="tt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әҗрибәсендә куллану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214554"/>
            <a:ext cx="6357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3600" b="1" cap="none" spc="0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Применение приложения </a:t>
            </a:r>
            <a:r>
              <a:rPr lang="en-US" sz="3600" b="1" cap="none" spc="0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Google-</a:t>
            </a:r>
            <a:r>
              <a:rPr lang="ru-RU" sz="3600" b="1" cap="none" spc="0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формы  в практике учителя</a:t>
            </a:r>
            <a:endParaRPr lang="ru-RU" sz="3600" b="1" cap="none" spc="0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786190"/>
            <a:ext cx="50800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Геловани Г</a:t>
            </a:r>
            <a:r>
              <a:rPr lang="tt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үзәл Фәндүс кызы,</a:t>
            </a:r>
          </a:p>
          <a:p>
            <a:pPr algn="ctr"/>
            <a:r>
              <a:rPr lang="tt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югары  квалификацион категорияле</a:t>
            </a:r>
          </a:p>
          <a:p>
            <a:pPr algn="ctr"/>
            <a:r>
              <a:rPr lang="tt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татар теле һәм әдәбияты укытучысы  </a:t>
            </a:r>
            <a:endParaRPr lang="tt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Мәсәлән: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рабочий стол\Гимназия № 8\татар теле\2019-2020\семинар 20.02.2020\7 слай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0"/>
            <a:ext cx="9144034" cy="514352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642910" y="4429132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714488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“Один из списка” берничә җаваптан берне сайлап алырга кирәк булганда кулланыла.</a:t>
            </a:r>
            <a:endParaRPr lang="ru-RU" dirty="0"/>
          </a:p>
        </p:txBody>
      </p:sp>
      <p:pic>
        <p:nvPicPr>
          <p:cNvPr id="5122" name="Picture 2" descr="C:\Users\Администратор\Desktop\рабочий стол\Гимназия № 8\татар теле\2019-2020\семинар 20.02.2020\3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905" y="0"/>
            <a:ext cx="9153905" cy="5149072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10800000">
            <a:off x="6357950" y="1785926"/>
            <a:ext cx="1500198" cy="730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tt-RU" dirty="0" smtClean="0"/>
              <a:t>Мәсәлән:</a:t>
            </a:r>
            <a:endParaRPr lang="ru-RU" dirty="0"/>
          </a:p>
        </p:txBody>
      </p:sp>
      <p:pic>
        <p:nvPicPr>
          <p:cNvPr id="9218" name="Picture 2" descr="C:\Users\Администратор\Desktop\рабочий стол\Гимназия № 8\татар теле\2019-2020\семинар 20.02.2020\4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905" y="1285860"/>
            <a:ext cx="9153905" cy="514907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14348" y="3857628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14348" y="4286256"/>
            <a:ext cx="142876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714488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“</a:t>
            </a:r>
            <a:r>
              <a:rPr lang="tt-RU" sz="3600" dirty="0" smtClean="0"/>
              <a:t>Несколько из списка” бирелгән җаваплардан берничәне сайлап алырга кирәк булганда кулланыла.</a:t>
            </a:r>
            <a:endParaRPr lang="ru-RU" sz="3600" dirty="0"/>
          </a:p>
        </p:txBody>
      </p:sp>
      <p:pic>
        <p:nvPicPr>
          <p:cNvPr id="5122" name="Picture 2" descr="C:\Users\Администратор\Desktop\рабочий стол\Гимназия № 8\татар теле\2019-2020\семинар 20.02.2020\3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905" y="0"/>
            <a:ext cx="9153905" cy="5149072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10800000">
            <a:off x="6500826" y="2143116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Мәсәлән: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рабочий стол\Гимназия № 8\татар теле\2019-2020\семинар 20.02.2020\5 слай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14488"/>
            <a:ext cx="9144021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“Шкала” функциясе җавапны баллап бирергә мөмкинлек бирә.</a:t>
            </a:r>
            <a:endParaRPr lang="ru-RU" dirty="0"/>
          </a:p>
        </p:txBody>
      </p:sp>
      <p:pic>
        <p:nvPicPr>
          <p:cNvPr id="5122" name="Picture 2" descr="C:\Users\Администратор\Desktop\рабочий стол\Гимназия № 8\татар теле\2019-2020\семинар 20.02.2020\3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905" cy="5149072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10800000" flipV="1">
            <a:off x="5715008" y="3357562"/>
            <a:ext cx="1285884" cy="69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Мәсәлән:</a:t>
            </a:r>
            <a:endParaRPr lang="ru-RU" dirty="0"/>
          </a:p>
        </p:txBody>
      </p:sp>
      <p:pic>
        <p:nvPicPr>
          <p:cNvPr id="10243" name="Picture 3" descr="C:\Users\Администратор\Desktop\рабочий стол\Гимназия № 8\татар теле\2019-2020\семинар 20.02.2020\8 слайд 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027175" cy="2471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8968"/>
            <a:ext cx="9144000" cy="1399032"/>
          </a:xfrm>
        </p:spPr>
        <p:txBody>
          <a:bodyPr>
            <a:normAutofit/>
          </a:bodyPr>
          <a:lstStyle/>
          <a:p>
            <a:r>
              <a:rPr lang="tt-RU" sz="2400" dirty="0" smtClean="0"/>
              <a:t>“Сетка” функциясе берьюлы берничә сорауга җавап  бирергә мөмкинлек бирә.</a:t>
            </a:r>
            <a:endParaRPr lang="ru-RU" sz="2400" dirty="0"/>
          </a:p>
        </p:txBody>
      </p:sp>
      <p:pic>
        <p:nvPicPr>
          <p:cNvPr id="4" name="Picture 2" descr="C:\Users\Администратор\Desktop\рабочий стол\Гимназия № 8\татар теле\2019-2020\семинар 20.02.2020\3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51435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714744" y="400050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714744" y="435769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Мәсәлән:</a:t>
            </a:r>
            <a:endParaRPr lang="ru-RU" dirty="0"/>
          </a:p>
        </p:txBody>
      </p:sp>
      <p:pic>
        <p:nvPicPr>
          <p:cNvPr id="4" name="Содержимое 3" descr="http://pedsovet.su/_pu/59/7754837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9144000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“Дата” фунциясе  дата форматындагы җавапка туры килә.</a:t>
            </a:r>
            <a:endParaRPr lang="ru-RU" dirty="0"/>
          </a:p>
        </p:txBody>
      </p:sp>
      <p:pic>
        <p:nvPicPr>
          <p:cNvPr id="12290" name="Picture 2" descr="E:\11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9179" cy="516891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6000760" y="4286256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1. Гугл почтада теркәлергә</a:t>
            </a:r>
            <a:endParaRPr lang="ru-RU" dirty="0"/>
          </a:p>
        </p:txBody>
      </p:sp>
      <p:pic>
        <p:nvPicPr>
          <p:cNvPr id="27650" name="Picture 2" descr="C:\Documents and Settings\Admin\Рабочий стол\гимназия 8\ШМО\ШМО 2019-2020 уку елы\для РМО\01 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72248" cy="4878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92919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Gmail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</a:t>
            </a:r>
            <a:endParaRPr lang="tt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tt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почта булдыру мотлак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Мәсәлән:</a:t>
            </a:r>
            <a:endParaRPr lang="ru-RU" dirty="0"/>
          </a:p>
        </p:txBody>
      </p:sp>
      <p:pic>
        <p:nvPicPr>
          <p:cNvPr id="11266" name="Picture 2" descr="C:\Users\Администратор\Desktop\рабочий стол\Гимназия № 8\татар теле\2019-2020\семинар 20.02.2020\9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000" y="1882775"/>
            <a:ext cx="8128000" cy="45720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1071538" y="385762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896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“Время” фунциясе  вакыт форматындагы җавапка туры килә.</a:t>
            </a:r>
            <a:endParaRPr lang="ru-RU" dirty="0"/>
          </a:p>
        </p:txBody>
      </p:sp>
      <p:pic>
        <p:nvPicPr>
          <p:cNvPr id="4" name="Picture 2" descr="E:\11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64" cy="514353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6000760" y="4857760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Мәсәлән:</a:t>
            </a:r>
            <a:endParaRPr lang="ru-RU" dirty="0"/>
          </a:p>
        </p:txBody>
      </p:sp>
      <p:pic>
        <p:nvPicPr>
          <p:cNvPr id="4" name="Picture 2" descr="C:\Users\Администратор\Desktop\рабочий стол\Гимназия № 8\татар теле\2019-2020\семинар 20.02.2020\9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428596" y="5357826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8229600" cy="1643050"/>
          </a:xfrm>
        </p:spPr>
        <p:txBody>
          <a:bodyPr/>
          <a:lstStyle/>
          <a:p>
            <a:r>
              <a:rPr lang="tt-RU" dirty="0" smtClean="0"/>
              <a:t>Сорауга да, җавапка да рәсем куеп була.</a:t>
            </a:r>
            <a:endParaRPr lang="ru-RU" dirty="0"/>
          </a:p>
        </p:txBody>
      </p:sp>
      <p:pic>
        <p:nvPicPr>
          <p:cNvPr id="13314" name="Picture 2" descr="E:\13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9179" cy="516891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3929058" y="2285992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Мәсәлән:</a:t>
            </a:r>
            <a:endParaRPr lang="ru-RU" dirty="0"/>
          </a:p>
        </p:txBody>
      </p:sp>
      <p:pic>
        <p:nvPicPr>
          <p:cNvPr id="14338" name="Picture 2" descr="E:\12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89087"/>
            <a:ext cx="9189179" cy="516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714488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“Ответы” функциясе дөрес җавапны билгеләргә, аңа баллар куярга мөмкинлек бирә.</a:t>
            </a:r>
            <a:endParaRPr lang="ru-RU" dirty="0"/>
          </a:p>
        </p:txBody>
      </p:sp>
      <p:pic>
        <p:nvPicPr>
          <p:cNvPr id="17410" name="Picture 2" descr="E:\16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5179" y="0"/>
            <a:ext cx="9189179" cy="516891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14282" y="3429000"/>
            <a:ext cx="171451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643050"/>
          </a:xfrm>
        </p:spPr>
        <p:txBody>
          <a:bodyPr/>
          <a:lstStyle/>
          <a:p>
            <a:r>
              <a:rPr lang="tt-RU" dirty="0" smtClean="0"/>
              <a:t>1. Дөрес җавапны билгеләү</a:t>
            </a:r>
            <a:br>
              <a:rPr lang="tt-RU" dirty="0" smtClean="0"/>
            </a:br>
            <a:r>
              <a:rPr lang="tt-RU" dirty="0" smtClean="0"/>
              <a:t>2. Баллар кую</a:t>
            </a:r>
            <a:endParaRPr lang="ru-RU" dirty="0"/>
          </a:p>
        </p:txBody>
      </p:sp>
      <p:pic>
        <p:nvPicPr>
          <p:cNvPr id="4" name="Содержимое 3" descr="2020-08-24_21-22-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065" y="0"/>
            <a:ext cx="9271065" cy="5214974"/>
          </a:xfrm>
        </p:spPr>
      </p:pic>
      <p:sp>
        <p:nvSpPr>
          <p:cNvPr id="5" name="Стрелка вправо 4"/>
          <p:cNvSpPr/>
          <p:nvPr/>
        </p:nvSpPr>
        <p:spPr>
          <a:xfrm>
            <a:off x="5357818" y="2357430"/>
            <a:ext cx="100013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42910" y="2714620"/>
            <a:ext cx="107157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8599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92880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Тестны көйләү (настройка доступа) :</a:t>
            </a:r>
            <a:endParaRPr lang="ru-RU" dirty="0"/>
          </a:p>
        </p:txBody>
      </p:sp>
      <p:pic>
        <p:nvPicPr>
          <p:cNvPr id="19458" name="Picture 2" descr="E:\18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6200000" flipV="1">
            <a:off x="8143900" y="3071810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628" y="4786322"/>
            <a:ext cx="164307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19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435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6286512" y="3714752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E:\20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062178" cy="5097475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1142976" y="3143248"/>
            <a:ext cx="171451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183880" cy="1051560"/>
          </a:xfrm>
        </p:spPr>
        <p:txBody>
          <a:bodyPr/>
          <a:lstStyle/>
          <a:p>
            <a:r>
              <a:rPr lang="tt-RU" dirty="0" smtClean="0"/>
              <a:t>........</a:t>
            </a:r>
            <a:r>
              <a:rPr lang="en-US" dirty="0" smtClean="0"/>
              <a:t>@</a:t>
            </a:r>
            <a:r>
              <a:rPr lang="en-US" dirty="0" err="1" smtClean="0"/>
              <a:t>gmail.com</a:t>
            </a:r>
            <a:endParaRPr lang="ru-RU" dirty="0"/>
          </a:p>
        </p:txBody>
      </p:sp>
      <p:pic>
        <p:nvPicPr>
          <p:cNvPr id="28674" name="Picture 2" descr="C:\Documents and Settings\Admin\Рабочий стол\гимназия 8\ШМО\ШМО 2019-2020 уку елы\для РМО\0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095581" cy="511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E:\21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89179" cy="516891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571472" y="5143512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Тестны укучыларга җибәрү:</a:t>
            </a:r>
            <a:endParaRPr lang="ru-RU" dirty="0"/>
          </a:p>
        </p:txBody>
      </p:sp>
      <p:pic>
        <p:nvPicPr>
          <p:cNvPr id="4" name="Picture 2" descr="E:\18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5179" y="1689087"/>
            <a:ext cx="9189179" cy="516891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6000760" y="2071678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22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316180" cy="5240351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4250529" y="2107397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1535885" y="4179099"/>
            <a:ext cx="150019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трелка вверх 6"/>
          <p:cNvSpPr/>
          <p:nvPr/>
        </p:nvSpPr>
        <p:spPr>
          <a:xfrm>
            <a:off x="6072198" y="4143380"/>
            <a:ext cx="214314" cy="1357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157161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492919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550070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Укучыларның җавапларын тикшерү: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4643438" y="3857628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Содержимое 6" descr="2020-08-24_21-33-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99"/>
            <a:ext cx="9144000" cy="5143501"/>
          </a:xfrm>
        </p:spPr>
      </p:pic>
      <p:sp>
        <p:nvSpPr>
          <p:cNvPr id="8" name="Стрелка вверх 7"/>
          <p:cNvSpPr/>
          <p:nvPr/>
        </p:nvSpPr>
        <p:spPr>
          <a:xfrm>
            <a:off x="4643438" y="3071810"/>
            <a:ext cx="285752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20-08-24_21-35-4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4021" cy="5143512"/>
          </a:xfrm>
        </p:spPr>
      </p:pic>
      <p:sp>
        <p:nvSpPr>
          <p:cNvPr id="5" name="Стрелка вверх 4"/>
          <p:cNvSpPr/>
          <p:nvPr/>
        </p:nvSpPr>
        <p:spPr>
          <a:xfrm>
            <a:off x="5929322" y="3214686"/>
            <a:ext cx="285752" cy="1357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0-08-24_22-45-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571612"/>
            <a:ext cx="9189178" cy="5168912"/>
          </a:xfrm>
        </p:spPr>
      </p:pic>
      <p:cxnSp>
        <p:nvCxnSpPr>
          <p:cNvPr id="6" name="Прямая со стрелкой 5"/>
          <p:cNvCxnSpPr>
            <a:stCxn id="7" idx="0"/>
          </p:cNvCxnSpPr>
          <p:nvPr/>
        </p:nvCxnSpPr>
        <p:spPr>
          <a:xfrm rot="5400000" flipH="1" flipV="1">
            <a:off x="1463300" y="2820630"/>
            <a:ext cx="69850" cy="718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3214686"/>
            <a:ext cx="22781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Укучының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җыйган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баллары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0" name="Прямая со стрелкой 9"/>
          <p:cNvCxnSpPr>
            <a:stCxn id="15" idx="0"/>
          </p:cNvCxnSpPr>
          <p:nvPr/>
        </p:nvCxnSpPr>
        <p:spPr>
          <a:xfrm rot="16200000" flipV="1">
            <a:off x="7185749" y="3244143"/>
            <a:ext cx="357190" cy="441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025839" y="3643314"/>
            <a:ext cx="31181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Укучының эл.почтасына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tt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нәтиҗәләрне җибәрү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Җавапларны </a:t>
            </a:r>
            <a:r>
              <a:rPr lang="en-US" dirty="0" smtClean="0"/>
              <a:t>Excel </a:t>
            </a:r>
            <a:r>
              <a:rPr lang="ru-RU" dirty="0" err="1" smtClean="0"/>
              <a:t>таблицасы</a:t>
            </a:r>
            <a:r>
              <a:rPr lang="ru-RU" dirty="0" smtClean="0"/>
              <a:t> </a:t>
            </a:r>
            <a:r>
              <a:rPr lang="ru-RU" dirty="0" err="1" smtClean="0"/>
              <a:t>форматында</a:t>
            </a:r>
            <a:r>
              <a:rPr lang="ru-RU" dirty="0" smtClean="0"/>
              <a:t> да </a:t>
            </a:r>
            <a:r>
              <a:rPr lang="ru-RU" dirty="0" err="1" smtClean="0"/>
              <a:t>карарга</a:t>
            </a:r>
            <a:r>
              <a:rPr lang="ru-RU" dirty="0" smtClean="0"/>
              <a:t> м</a:t>
            </a:r>
            <a:r>
              <a:rPr lang="tt-RU" dirty="0" smtClean="0"/>
              <a:t>ө</a:t>
            </a:r>
            <a:r>
              <a:rPr lang="ru-RU" dirty="0" err="1" smtClean="0"/>
              <a:t>мкин</a:t>
            </a:r>
            <a:r>
              <a:rPr lang="tt-RU" dirty="0" smtClean="0"/>
              <a:t>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0-08-24_21-35-4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9144021" cy="5143512"/>
          </a:xfrm>
        </p:spPr>
      </p:pic>
      <p:sp>
        <p:nvSpPr>
          <p:cNvPr id="5" name="Стрелка вправо 4"/>
          <p:cNvSpPr/>
          <p:nvPr/>
        </p:nvSpPr>
        <p:spPr>
          <a:xfrm rot="20520591">
            <a:off x="5372883" y="3466583"/>
            <a:ext cx="1214446" cy="289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7620" y="314324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GG</a:t>
            </a:r>
            <a:endParaRPr lang="ru-RU" dirty="0"/>
          </a:p>
        </p:txBody>
      </p:sp>
      <p:pic>
        <p:nvPicPr>
          <p:cNvPr id="24582" name="Picture 6" descr="C:\Users\Администратор\Desktop\рабочий стол\Гимназия № 8\татар теле\2019-2020\семинар 20.02.2020\depositphotos_69935267-stock-illustration-colorful-presentation-or-design-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0543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357554" y="2714620"/>
            <a:ext cx="24288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ормы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ның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уңайлыгы</a:t>
            </a:r>
            <a:endParaRPr kumimoji="0" lang="tt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357554" y="571480"/>
            <a:ext cx="24288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Һәркем кереп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шли</a:t>
            </a:r>
            <a:r>
              <a:rPr kumimoji="0" lang="tt-RU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алу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 rot="19452193">
            <a:off x="1193172" y="1466337"/>
            <a:ext cx="2428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Мобильлек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00034" y="2643182"/>
            <a:ext cx="20717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Шәхси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әгълумат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саклану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 rot="2329319">
            <a:off x="5427115" y="1092987"/>
            <a:ext cx="24288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Берничә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кытучы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бергә эшли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алу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428992" y="5214950"/>
            <a:ext cx="24288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Дистанцион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174191">
            <a:off x="1453054" y="4433940"/>
            <a:ext cx="19855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Дифферен-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циаль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кын</a:t>
            </a:r>
            <a:r>
              <a:rPr kumimoji="0" lang="tt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килү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 rot="19402062">
            <a:off x="5639360" y="4671258"/>
            <a:ext cx="22431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кын</a:t>
            </a:r>
            <a:r>
              <a:rPr kumimoji="0" lang="tt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килү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786578" y="2643182"/>
            <a:ext cx="1804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Мөмкин-лекләре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чикләнгән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балалар белән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эшләү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83880" cy="762000"/>
          </a:xfrm>
        </p:spPr>
        <p:txBody>
          <a:bodyPr/>
          <a:lstStyle/>
          <a:p>
            <a:pPr algn="ctr"/>
            <a:r>
              <a:rPr lang="ru-RU" dirty="0" err="1" smtClean="0"/>
              <a:t>Игътибарыгыз</a:t>
            </a:r>
            <a:r>
              <a:rPr lang="ru-RU" dirty="0" smtClean="0"/>
              <a:t> </a:t>
            </a:r>
            <a:r>
              <a:rPr lang="ru-RU" dirty="0" err="1" smtClean="0"/>
              <a:t>өчен рәхмәт!</a:t>
            </a:r>
            <a:endParaRPr lang="ru-RU" dirty="0"/>
          </a:p>
        </p:txBody>
      </p:sp>
      <p:pic>
        <p:nvPicPr>
          <p:cNvPr id="1026" name="Picture 2" descr="C:\Documents and Settings\Admin\Рабочий стол\гимназия 8\татар теле\2019-2020\выступление на республ. семинаре. 19.12.2019\laptop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5492623" cy="386517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3400" y="5257800"/>
            <a:ext cx="818388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Эшегездә уңышлар телим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29264"/>
            <a:ext cx="8183880" cy="1261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Почтаны</a:t>
            </a:r>
            <a:r>
              <a:rPr lang="ru-RU" dirty="0" smtClean="0"/>
              <a:t> </a:t>
            </a:r>
            <a:r>
              <a:rPr lang="ru-RU" dirty="0" err="1" smtClean="0"/>
              <a:t>ачып</a:t>
            </a:r>
            <a:r>
              <a:rPr lang="ru-RU" dirty="0" smtClean="0"/>
              <a:t>, </a:t>
            </a:r>
            <a:r>
              <a:rPr lang="ru-RU" dirty="0" err="1" smtClean="0"/>
              <a:t>кечкен</a:t>
            </a:r>
            <a:r>
              <a:rPr lang="tt-RU" dirty="0" smtClean="0"/>
              <a:t>ә шакмаклардан торган шакмакка басарга.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698" name="Picture 2" descr="C:\Documents and Settings\Admin\Рабочий стол\гимназия 8\ШМО\ШМО 2019-2020 уку елы\для РМО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 “Диск” тамгасына басарга.</a:t>
            </a:r>
            <a:endParaRPr lang="ru-RU" dirty="0"/>
          </a:p>
        </p:txBody>
      </p:sp>
      <p:pic>
        <p:nvPicPr>
          <p:cNvPr id="30722" name="Picture 2" descr="C:\Documents and Settings\Admin\Рабочий стол\гимназия 8\ШМО\ШМО 2019-2020 уку елы\для РМО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886" y="530225"/>
            <a:ext cx="9166886" cy="4925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4. “Создать” тамгасына басарга.</a:t>
            </a:r>
            <a:endParaRPr lang="ru-RU" dirty="0"/>
          </a:p>
        </p:txBody>
      </p:sp>
      <p:pic>
        <p:nvPicPr>
          <p:cNvPr id="31747" name="Picture 3" descr="C:\Documents and Settings\Admin\Рабочий стол\гимназия 8\ШМО\ШМО 2019-2020 уку елы\для РМО\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0382" y="243433"/>
            <a:ext cx="9184382" cy="493816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3400" y="5562600"/>
            <a:ext cx="81838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“Создать” тамгасына басарга.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E:\1 слайд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143501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72" y="5806440"/>
            <a:ext cx="81838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t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“Еще”, аннан соң “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Google </a:t>
            </a:r>
            <a:r>
              <a:rPr kumimoji="0" lang="tt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Формы” тамгаларына басарга.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0" y="350043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000232" y="364331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16"/>
            <a:ext cx="8229600" cy="1142984"/>
          </a:xfrm>
        </p:spPr>
        <p:txBody>
          <a:bodyPr>
            <a:normAutofit/>
          </a:bodyPr>
          <a:lstStyle/>
          <a:p>
            <a:r>
              <a:rPr lang="tt-RU" sz="3200" dirty="0" smtClean="0"/>
              <a:t>Җавап тибын сайлап алу өчен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Desktop\рабочий стол\Гимназия № 8\татар теле\2019-2020\семинар 20.02.2020\2 слай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7072330" y="3286124"/>
            <a:ext cx="785818" cy="285752"/>
          </a:xfrm>
          <a:prstGeom prst="leftArrow">
            <a:avLst>
              <a:gd name="adj1" fmla="val 562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668</TotalTime>
  <Words>427</Words>
  <PresentationFormat>Экран (4:3)</PresentationFormat>
  <Paragraphs>92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Яркая</vt:lpstr>
      <vt:lpstr>Слайд 1</vt:lpstr>
      <vt:lpstr>Слайд 2</vt:lpstr>
      <vt:lpstr>1. Гугл почтада теркәлергә</vt:lpstr>
      <vt:lpstr>........@gmail.com</vt:lpstr>
      <vt:lpstr> Почтаны ачып, кечкенә шакмаклардан торган шакмакка басарга. </vt:lpstr>
      <vt:lpstr> “Диск” тамгасына басарга.</vt:lpstr>
      <vt:lpstr>4. “Создать” тамгасына басарга.</vt:lpstr>
      <vt:lpstr>Слайд 8</vt:lpstr>
      <vt:lpstr>Җавап тибын сайлап алу өчен</vt:lpstr>
      <vt:lpstr>Слайд 10</vt:lpstr>
      <vt:lpstr>Тест ясау өчен тик 3 җавап тибы:  </vt:lpstr>
      <vt:lpstr>Тест ясау өчен һәр сорауны “обязательный” дип куярга </vt:lpstr>
      <vt:lpstr>Тест режимына куяр өчен «настройка»га басарга</vt:lpstr>
      <vt:lpstr>Тестка җавап биргән укучыга, тестны тикшергәч, җавап хаты җибәрү  өчен “Общие” функциясенә күчерергә һәм “собирать эл.адреса почты”ны билгеләп куярга. “Сохранить” төймәсенә басарга. </vt:lpstr>
      <vt:lpstr>“Тесты” фунциясенә басарга. “Тест” режимына күчерергә.  “Сохранить” төймәсенә басарга. </vt:lpstr>
      <vt:lpstr>Күрсәтелгәнчә көйләп куярга. “Сохранить” төймәсенә басарга. </vt:lpstr>
      <vt:lpstr>“Текст (строка)” функциясе кыска җаваплар язарга кирәк булганда кулланыла. </vt:lpstr>
      <vt:lpstr>Мәсәлән,исем-фамилиясен язганда.</vt:lpstr>
      <vt:lpstr>“Текст (абзац)” функциясе күләме буенча зур җаваплар язарга кирәк булганда кулланыла. </vt:lpstr>
      <vt:lpstr>Мәсәлән:</vt:lpstr>
      <vt:lpstr>“Один из списка” берничә җаваптан берне сайлап алырга кирәк булганда кулланыла.</vt:lpstr>
      <vt:lpstr>Мәсәлән:</vt:lpstr>
      <vt:lpstr>“Несколько из списка” бирелгән җаваплардан берничәне сайлап алырга кирәк булганда кулланыла.</vt:lpstr>
      <vt:lpstr>Мәсәлән:</vt:lpstr>
      <vt:lpstr>“Шкала” функциясе җавапны баллап бирергә мөмкинлек бирә.</vt:lpstr>
      <vt:lpstr>Мәсәлән:</vt:lpstr>
      <vt:lpstr>“Сетка” функциясе берьюлы берничә сорауга җавап  бирергә мөмкинлек бирә.</vt:lpstr>
      <vt:lpstr>Мәсәлән:</vt:lpstr>
      <vt:lpstr>“Дата” фунциясе  дата форматындагы җавапка туры килә.</vt:lpstr>
      <vt:lpstr>Мәсәлән:</vt:lpstr>
      <vt:lpstr>“Время” фунциясе  вакыт форматындагы җавапка туры килә.</vt:lpstr>
      <vt:lpstr>Мәсәлән:</vt:lpstr>
      <vt:lpstr>Сорауга да, җавапка да рәсем куеп була.</vt:lpstr>
      <vt:lpstr>Мәсәлән:</vt:lpstr>
      <vt:lpstr>“Ответы” функциясе дөрес җавапны билгеләргә, аңа баллар куярга мөмкинлек бирә.</vt:lpstr>
      <vt:lpstr>1. Дөрес җавапны билгеләү 2. Баллар кую</vt:lpstr>
      <vt:lpstr>Тестны көйләү (настройка доступа) :</vt:lpstr>
      <vt:lpstr>Слайд 38</vt:lpstr>
      <vt:lpstr>Слайд 39</vt:lpstr>
      <vt:lpstr>Слайд 40</vt:lpstr>
      <vt:lpstr>Тестны укучыларга җибәрү:</vt:lpstr>
      <vt:lpstr>Слайд 42</vt:lpstr>
      <vt:lpstr>Укучыларның җавапларын тикшерү:</vt:lpstr>
      <vt:lpstr>Слайд 44</vt:lpstr>
      <vt:lpstr>Слайд 45</vt:lpstr>
      <vt:lpstr>Җавапларны Excel таблицасы форматында да карарга мөмкин .</vt:lpstr>
      <vt:lpstr>Слайд 47</vt:lpstr>
      <vt:lpstr>Игътибарыгыз өчен рәхмәт!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73</cp:revision>
  <dcterms:created xsi:type="dcterms:W3CDTF">2020-02-17T14:45:19Z</dcterms:created>
  <dcterms:modified xsi:type="dcterms:W3CDTF">2020-08-24T19:20:53Z</dcterms:modified>
</cp:coreProperties>
</file>